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7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625A-74F1-4E01-84F1-5736A3B31FB9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BA9F1-4ABC-411B-92E7-1C0776975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341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625A-74F1-4E01-84F1-5736A3B31FB9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BA9F1-4ABC-411B-92E7-1C0776975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7126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625A-74F1-4E01-84F1-5736A3B31FB9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BA9F1-4ABC-411B-92E7-1C0776975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822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625A-74F1-4E01-84F1-5736A3B31FB9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BA9F1-4ABC-411B-92E7-1C0776975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994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625A-74F1-4E01-84F1-5736A3B31FB9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BA9F1-4ABC-411B-92E7-1C0776975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970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625A-74F1-4E01-84F1-5736A3B31FB9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BA9F1-4ABC-411B-92E7-1C0776975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23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625A-74F1-4E01-84F1-5736A3B31FB9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BA9F1-4ABC-411B-92E7-1C0776975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728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625A-74F1-4E01-84F1-5736A3B31FB9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BA9F1-4ABC-411B-92E7-1C0776975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398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625A-74F1-4E01-84F1-5736A3B31FB9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BA9F1-4ABC-411B-92E7-1C0776975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996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625A-74F1-4E01-84F1-5736A3B31FB9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BA9F1-4ABC-411B-92E7-1C0776975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222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D625A-74F1-4E01-84F1-5736A3B31FB9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0BA9F1-4ABC-411B-92E7-1C0776975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59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D625A-74F1-4E01-84F1-5736A3B31FB9}" type="datetimeFigureOut">
              <a:rPr lang="en-US" smtClean="0"/>
              <a:t>8/13/2012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BA9F1-4ABC-411B-92E7-1C0776975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552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470025"/>
          </a:xfrm>
        </p:spPr>
        <p:txBody>
          <a:bodyPr/>
          <a:lstStyle/>
          <a:p>
            <a:r>
              <a:rPr lang="en-US" dirty="0" smtClean="0"/>
              <a:t>Summer Reading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" y="1828800"/>
            <a:ext cx="8458200" cy="45720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How does the SR book reveal historical commentary?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What connections can you make to the real world?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How is the book a social commentary? 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Identify American concepts within the book?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Why is the genre important to the overall theme?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Compare and contrast the book with modern society</a:t>
            </a: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What is the author’s purpose?</a:t>
            </a:r>
          </a:p>
        </p:txBody>
      </p:sp>
    </p:spTree>
    <p:extLst>
      <p:ext uri="{BB962C8B-B14F-4D97-AF65-F5344CB8AC3E}">
        <p14:creationId xmlns:p14="http://schemas.microsoft.com/office/powerpoint/2010/main" val="101318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61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Summer Reading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Summer Reading</dc:title>
  <dc:creator>Beth Ragland</dc:creator>
  <cp:lastModifiedBy>Beth Ragland</cp:lastModifiedBy>
  <cp:revision>3</cp:revision>
  <dcterms:created xsi:type="dcterms:W3CDTF">2012-08-13T12:52:15Z</dcterms:created>
  <dcterms:modified xsi:type="dcterms:W3CDTF">2012-08-13T16:52:21Z</dcterms:modified>
</cp:coreProperties>
</file>